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3" r:id="rId6"/>
    <p:sldId id="264" r:id="rId7"/>
    <p:sldId id="268" r:id="rId8"/>
    <p:sldId id="265" r:id="rId9"/>
    <p:sldId id="267" r:id="rId10"/>
    <p:sldId id="266" r:id="rId11"/>
    <p:sldId id="261" r:id="rId12"/>
  </p:sldIdLst>
  <p:sldSz cx="12192000" cy="6858000"/>
  <p:notesSz cx="6858000" cy="9144000"/>
  <p:embeddedFontLst>
    <p:embeddedFont>
      <p:font typeface="Calibri Light" panose="020F0302020204030204" pitchFamily="34" charset="0"/>
      <p:regular r:id="rId13"/>
      <p:italic r:id="rId14"/>
    </p:embeddedFont>
    <p:embeddedFont>
      <p:font typeface="Ubuntu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9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0204D3B3-83BD-8049-9E55-5B6A10A3ADB5}"/>
              </a:ext>
            </a:extLst>
          </p:cNvPr>
          <p:cNvSpPr txBox="1"/>
          <p:nvPr/>
        </p:nvSpPr>
        <p:spPr>
          <a:xfrm>
            <a:off x="1789044" y="3949148"/>
            <a:ext cx="4929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 Proyecto Ciclo 4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Patrón de Arquitectura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97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Por cuestiones de eficiencia y facilidad en el manejo de datos escogemos trabajar con la arquitectura en capas por las siguientes razones: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Fácil de asignar roles por separado.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Rapidez para el desarrollo y fácil expansión a futuro.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Se pueden actualizar y mejorar las capas por separado.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dirty="0" smtClean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910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CA5C6A51-1935-D64B-B852-F2BE61961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5AC1FB02-C3EC-4E92-A221-00C55B09AECD}"/>
              </a:ext>
            </a:extLst>
          </p:cNvPr>
          <p:cNvSpPr txBox="1"/>
          <p:nvPr/>
        </p:nvSpPr>
        <p:spPr>
          <a:xfrm>
            <a:off x="4267200" y="817631"/>
            <a:ext cx="577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Modelado Prototipo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21B85FAB-9D9A-4546-92DC-416F702CCB73}"/>
              </a:ext>
            </a:extLst>
          </p:cNvPr>
          <p:cNvSpPr txBox="1"/>
          <p:nvPr/>
        </p:nvSpPr>
        <p:spPr>
          <a:xfrm>
            <a:off x="808382" y="2254728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Copiar y pegar imágenes prediseñadas el prototipo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6" y="2901060"/>
            <a:ext cx="2742624" cy="27938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0" y="1088079"/>
            <a:ext cx="3143250" cy="32099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976" y="3100137"/>
            <a:ext cx="28003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9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D1D0ECFD-194C-AA44-9626-5C5876256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0623065A-9EAF-421F-A85F-ED4BE8227703}"/>
              </a:ext>
            </a:extLst>
          </p:cNvPr>
          <p:cNvSpPr txBox="1"/>
          <p:nvPr/>
        </p:nvSpPr>
        <p:spPr>
          <a:xfrm>
            <a:off x="1219200" y="1148935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Titulo del Proyecto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6590922C-DFB4-4A5C-922C-5E92B8E760E4}"/>
              </a:ext>
            </a:extLst>
          </p:cNvPr>
          <p:cNvSpPr txBox="1"/>
          <p:nvPr/>
        </p:nvSpPr>
        <p:spPr>
          <a:xfrm>
            <a:off x="970670" y="2307101"/>
            <a:ext cx="106633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latin typeface="Ubuntu" panose="020B0604020202020204" charset="0"/>
              </a:rPr>
              <a:t>APLICACIÓN WEB PARA CALCULAR EL ÍNDICE DE MASA CORPORAL (IMC) </a:t>
            </a:r>
          </a:p>
          <a:p>
            <a:pPr algn="just"/>
            <a:r>
              <a:rPr lang="es-CO" sz="2400" dirty="0">
                <a:latin typeface="Ubuntu" panose="020B0604020202020204" charset="0"/>
              </a:rPr>
              <a:t>DEL PERSONAL VINCULADO A LA UNIVERSIDAD AUTÓNOMA DE </a:t>
            </a:r>
          </a:p>
          <a:p>
            <a:pPr algn="just"/>
            <a:r>
              <a:rPr lang="es-CO" sz="2400" dirty="0">
                <a:latin typeface="Ubuntu" panose="020B0604020202020204" charset="0"/>
              </a:rPr>
              <a:t>BUCARAMANGA UNAB</a:t>
            </a:r>
          </a:p>
        </p:txBody>
      </p:sp>
    </p:spTree>
    <p:extLst>
      <p:ext uri="{BB962C8B-B14F-4D97-AF65-F5344CB8AC3E}">
        <p14:creationId xmlns:p14="http://schemas.microsoft.com/office/powerpoint/2010/main" val="601586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Equipo de Trabajo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AB782968-4C3F-7941-A998-557C429F3572}"/>
              </a:ext>
            </a:extLst>
          </p:cNvPr>
          <p:cNvSpPr txBox="1"/>
          <p:nvPr/>
        </p:nvSpPr>
        <p:spPr>
          <a:xfrm>
            <a:off x="1166191" y="1910172"/>
            <a:ext cx="9753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0" i="0" dirty="0">
                <a:solidFill>
                  <a:schemeClr val="bg2">
                    <a:lumMod val="50000"/>
                  </a:schemeClr>
                </a:solidFill>
                <a:effectLst/>
                <a:latin typeface="Ubuntu" panose="020B0504030602030204" pitchFamily="34" charset="0"/>
              </a:rPr>
              <a:t>Daniel Dominguez Molina</a:t>
            </a:r>
          </a:p>
          <a:p>
            <a:pPr algn="just"/>
            <a:r>
              <a:rPr lang="es-CO" b="0" i="0" dirty="0">
                <a:solidFill>
                  <a:schemeClr val="bg2">
                    <a:lumMod val="50000"/>
                  </a:schemeClr>
                </a:solidFill>
                <a:effectLst/>
                <a:latin typeface="Ubuntu" panose="020B0504030602030204" pitchFamily="34" charset="0"/>
              </a:rPr>
              <a:t>     32 Años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Product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Owner</a:t>
            </a:r>
            <a:endParaRPr lang="es-CO" b="0" i="0" dirty="0">
              <a:solidFill>
                <a:schemeClr val="bg2">
                  <a:lumMod val="50000"/>
                </a:schemeClr>
              </a:solidFill>
              <a:effectLst/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Leslie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Yizet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Salas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Hernandez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33 Años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Scrum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team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Julian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Andres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Rivera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Hernandez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38 Años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Scrum Master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Julian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Esteban Saldarriaga Sierra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31 Años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Scrum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Team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12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887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Que espera lograr con su prototipo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AB782968-4C3F-7941-A998-557C429F3572}"/>
              </a:ext>
            </a:extLst>
          </p:cNvPr>
          <p:cNvSpPr txBox="1"/>
          <p:nvPr/>
        </p:nvSpPr>
        <p:spPr>
          <a:xfrm>
            <a:off x="1219200" y="1869891"/>
            <a:ext cx="975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Mediante un aplicativo web, evidenciar el índice de masa corporal de la población estudiantil de la universidad autónoma de Bucaramanga, logrando así que se tome conciencia sobre la salud y prevención de enfermedades cardiacas.</a:t>
            </a:r>
          </a:p>
        </p:txBody>
      </p:sp>
    </p:spTree>
    <p:extLst>
      <p:ext uri="{BB962C8B-B14F-4D97-AF65-F5344CB8AC3E}">
        <p14:creationId xmlns:p14="http://schemas.microsoft.com/office/powerpoint/2010/main" val="3433937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Necesidad insatisfecha y mercado a impactar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AB782968-4C3F-7941-A998-557C429F3572}"/>
              </a:ext>
            </a:extLst>
          </p:cNvPr>
          <p:cNvSpPr txBox="1"/>
          <p:nvPr/>
        </p:nvSpPr>
        <p:spPr>
          <a:xfrm>
            <a:off x="884837" y="2107120"/>
            <a:ext cx="975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 virtualidad y los hábitos pocos saludables, hacen que el sedentarismo en la comunidad académica, ponga en riesgo su salud, haciendo menos productivos a los trabajadores como alumnos del la universidad, haciendo que con este aplicativo se pueda prevenir enfermedades cardiacas y perdida de productividad.</a:t>
            </a:r>
          </a:p>
        </p:txBody>
      </p:sp>
    </p:spTree>
    <p:extLst>
      <p:ext uri="{BB962C8B-B14F-4D97-AF65-F5344CB8AC3E}">
        <p14:creationId xmlns:p14="http://schemas.microsoft.com/office/powerpoint/2010/main" val="417627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Vigilancia Tecnológica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63750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Se encontró en internet paginas web que ofrecen también el calculo de IMC para una sola persona en particular, el objetivo de nuestra pagina es lograr darle el apoyo a la UNAB para poder impactar toda su población universitaria y brindarle una herramienta personalizada con fines de sensibilización y programas de salud.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 smtClean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 continuación podemos ver diferentes imágenes de estas paginas web y algunas app móviles: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126" y="226200"/>
            <a:ext cx="3978103" cy="235803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054" y="2584235"/>
            <a:ext cx="2445409" cy="311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3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Vigilancia Tecnológica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67" y="2923849"/>
            <a:ext cx="5734050" cy="30670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46" y="527221"/>
            <a:ext cx="4701495" cy="308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8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Con que se cuenta? </a:t>
            </a:r>
            <a:r>
              <a:rPr lang="es-ES" sz="2400" dirty="0">
                <a:solidFill>
                  <a:srgbClr val="403B56"/>
                </a:solidFill>
                <a:latin typeface="Ubuntu" panose="020B0504030602030204" pitchFamily="34" charset="0"/>
              </a:rPr>
              <a:t>Detalles específicos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AB782968-4C3F-7941-A998-557C429F3572}"/>
              </a:ext>
            </a:extLst>
          </p:cNvPr>
          <p:cNvSpPr txBox="1"/>
          <p:nvPr/>
        </p:nvSpPr>
        <p:spPr>
          <a:xfrm>
            <a:off x="864653" y="1795266"/>
            <a:ext cx="97536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Conocimientos: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Java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Javascript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Html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Css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Mysql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Postman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Github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Metodologías de trabajo ágil (SCRUM)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Conocimientos de ingeniería de sistemas e ingeniería biomédica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24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Con que se cuenta? </a:t>
            </a:r>
            <a:r>
              <a:rPr lang="es-ES" sz="2400" dirty="0">
                <a:solidFill>
                  <a:srgbClr val="403B56"/>
                </a:solidFill>
                <a:latin typeface="Ubuntu" panose="020B0504030602030204" pitchFamily="34" charset="0"/>
              </a:rPr>
              <a:t>Detalles específicos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975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Recursos: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Equipos portátiles Intel core-i5, equipados con softwares de desarrollo, para programación de los entornos de Back y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frontend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30067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1082</TotalTime>
  <Words>366</Words>
  <Application>Microsoft Office PowerPoint</Application>
  <PresentationFormat>Panorámica</PresentationFormat>
  <Paragraphs>52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Calibri Light</vt:lpstr>
      <vt:lpstr>Ubuntu</vt:lpstr>
      <vt:lpstr>Calibri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Julian Esteban Saldarriaga Sierra</cp:lastModifiedBy>
  <cp:revision>20</cp:revision>
  <dcterms:created xsi:type="dcterms:W3CDTF">2021-04-09T17:18:33Z</dcterms:created>
  <dcterms:modified xsi:type="dcterms:W3CDTF">2021-11-25T02:44:38Z</dcterms:modified>
</cp:coreProperties>
</file>